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5" r:id="rId8"/>
    <p:sldId id="267" r:id="rId9"/>
    <p:sldId id="266" r:id="rId10"/>
    <p:sldId id="268" r:id="rId11"/>
    <p:sldId id="269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9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8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0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2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2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2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3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4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99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47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CCAED-C827-4391-9CF0-9F72710464B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3B990-AC4E-4DE0-AC2B-D9C86782D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3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86" y="846159"/>
            <a:ext cx="6241576" cy="46811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40238" y="1063681"/>
            <a:ext cx="2611272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 স্বাগতম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37577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3589359" y="968991"/>
            <a:ext cx="4503763" cy="942452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76716" y="1142002"/>
            <a:ext cx="2483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পরিচিতি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668136" y="2852382"/>
            <a:ext cx="6400799" cy="230832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মোঃ ওমর ফারুখ।</a:t>
            </a:r>
          </a:p>
          <a:p>
            <a:pPr algn="ctr"/>
            <a:r>
              <a:rPr lang="bn-BD" sz="3600" dirty="0" smtClean="0"/>
              <a:t>সহকারী শিক্ষক (বিজ্ঞান)</a:t>
            </a:r>
          </a:p>
          <a:p>
            <a:pPr algn="ctr"/>
            <a:r>
              <a:rPr lang="bn-BD" sz="3600" dirty="0" smtClean="0"/>
              <a:t>ঝলঝলিয়া আলিম মাদ্রাসা</a:t>
            </a:r>
          </a:p>
          <a:p>
            <a:pPr algn="ctr"/>
            <a:r>
              <a:rPr lang="bn-BD" sz="3600" dirty="0" smtClean="0"/>
              <a:t>নাচোল,চাঁপাই নবাবগঞ্জ।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82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4999" y="2998938"/>
            <a:ext cx="5725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বিষয়ঃ</a:t>
            </a:r>
            <a:r>
              <a:rPr lang="en-US" sz="4800" dirty="0"/>
              <a:t>-</a:t>
            </a:r>
            <a:r>
              <a:rPr lang="bn-BD" sz="4000" dirty="0" smtClean="0"/>
              <a:t> রসায়ন বিজ্ঞান</a:t>
            </a:r>
          </a:p>
          <a:p>
            <a:pPr algn="ctr"/>
            <a:r>
              <a:rPr lang="bn-BD" sz="4000" dirty="0" smtClean="0"/>
              <a:t>শ্রেণীঃ</a:t>
            </a:r>
            <a:r>
              <a:rPr lang="en-US" sz="4800" dirty="0"/>
              <a:t>-</a:t>
            </a:r>
            <a:r>
              <a:rPr lang="bn-BD" sz="4000" dirty="0" smtClean="0"/>
              <a:t> নবম</a:t>
            </a:r>
          </a:p>
          <a:p>
            <a:pPr algn="ctr"/>
            <a:r>
              <a:rPr lang="bn-BD" sz="4000" dirty="0" smtClean="0"/>
              <a:t>অধ্যায়ঃ</a:t>
            </a:r>
            <a:r>
              <a:rPr lang="en-US" sz="4800" dirty="0" smtClean="0"/>
              <a:t>-</a:t>
            </a:r>
            <a:r>
              <a:rPr lang="bn-BD" sz="4000" dirty="0" smtClean="0"/>
              <a:t> ২য়</a:t>
            </a:r>
          </a:p>
          <a:p>
            <a:pPr algn="ctr"/>
            <a:r>
              <a:rPr lang="bn-BD" sz="4000" dirty="0" smtClean="0"/>
              <a:t>পদার্থের অবস্থা</a:t>
            </a:r>
            <a:endParaRPr lang="en-US" sz="4000" dirty="0" smtClean="0"/>
          </a:p>
          <a:p>
            <a:pPr algn="ctr"/>
            <a:r>
              <a:rPr lang="bn-BD" sz="4000" smtClean="0"/>
              <a:t>সময়ঃ ৪০ মিনিট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260134" y="1239894"/>
            <a:ext cx="3975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পাঠ পরিচিতি</a:t>
            </a:r>
            <a:endParaRPr lang="en-US" sz="4800" dirty="0"/>
          </a:p>
        </p:txBody>
      </p:sp>
      <p:sp>
        <p:nvSpPr>
          <p:cNvPr id="5" name="Flowchart: Decision 4"/>
          <p:cNvSpPr/>
          <p:nvPr/>
        </p:nvSpPr>
        <p:spPr>
          <a:xfrm>
            <a:off x="2827187" y="559558"/>
            <a:ext cx="4408226" cy="1937982"/>
          </a:xfrm>
          <a:prstGeom prst="flowChartDecis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1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614">
            <a:off x="947134" y="1063095"/>
            <a:ext cx="3788910" cy="3077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9821" y="4192172"/>
            <a:ext cx="3390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চিত্রঃ ১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80" y="1135298"/>
            <a:ext cx="2942017" cy="29333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70806" y="4561504"/>
            <a:ext cx="2124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চিত্রঃ ২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8918917" y="4332849"/>
            <a:ext cx="2419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চিত্রঃ ৩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617" y="1899666"/>
            <a:ext cx="3604229" cy="196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7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883391" y="981123"/>
            <a:ext cx="6045958" cy="99628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61313" y="1146412"/>
            <a:ext cx="491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পাঠ শিরোনাম</a:t>
            </a:r>
            <a:endParaRPr lang="en-US" sz="4800" dirty="0"/>
          </a:p>
        </p:txBody>
      </p:sp>
      <p:sp>
        <p:nvSpPr>
          <p:cNvPr id="4" name="Flowchart: Terminator 3"/>
          <p:cNvSpPr/>
          <p:nvPr/>
        </p:nvSpPr>
        <p:spPr>
          <a:xfrm>
            <a:off x="2006221" y="2429301"/>
            <a:ext cx="6032310" cy="1146412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97791" y="2565779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পদার্থের অবস্থা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69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0060" y="900752"/>
            <a:ext cx="101948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smtClean="0"/>
              <a:t>            </a:t>
            </a:r>
            <a:r>
              <a:rPr lang="bn-BD" sz="4800" smtClean="0"/>
              <a:t>শিখনফল</a:t>
            </a:r>
            <a:endParaRPr lang="bn-BD" sz="4800" dirty="0" smtClean="0"/>
          </a:p>
          <a:p>
            <a:endParaRPr lang="bn-BD" sz="4800" dirty="0" smtClean="0"/>
          </a:p>
          <a:p>
            <a:r>
              <a:rPr lang="bn-BD" sz="4000" dirty="0" smtClean="0"/>
              <a:t>১।পদার্থের অবস্থার বৈশিষ্ট্য বর্ণনা করতে পারবে।</a:t>
            </a:r>
          </a:p>
          <a:p>
            <a:r>
              <a:rPr lang="bn-BD" sz="4000" dirty="0" smtClean="0"/>
              <a:t>২।পদার্থের অবস্থা চিহ্নিত করতে পারবে।</a:t>
            </a:r>
          </a:p>
          <a:p>
            <a:r>
              <a:rPr lang="bn-BD" sz="4000" dirty="0" smtClean="0"/>
              <a:t>৩।পদার্থের তিন অবস্থায় থাকার কারন ব্যাখ্যা করতে পারবে।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198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71" y="1570984"/>
            <a:ext cx="1847850" cy="2466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51" y="1484310"/>
            <a:ext cx="2709084" cy="25536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48082" y="4191568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পানি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7444851" y="4162494"/>
            <a:ext cx="198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দুধচা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8753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2320120" y="1078173"/>
            <a:ext cx="5766180" cy="85382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/>
              <a:t>একক </a:t>
            </a:r>
            <a:r>
              <a:rPr lang="bn-BD" sz="4400" dirty="0" smtClean="0"/>
              <a:t>কাজঃ- ২ মিনিট</a:t>
            </a:r>
            <a:endParaRPr lang="bn-BD" sz="4400" dirty="0"/>
          </a:p>
        </p:txBody>
      </p:sp>
      <p:sp>
        <p:nvSpPr>
          <p:cNvPr id="6" name="Rectangle 5"/>
          <p:cNvSpPr/>
          <p:nvPr/>
        </p:nvSpPr>
        <p:spPr>
          <a:xfrm>
            <a:off x="2320120" y="2903982"/>
            <a:ext cx="7233313" cy="1473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/>
              <a:t>১।</a:t>
            </a:r>
            <a:r>
              <a:rPr lang="en-US" sz="3600" dirty="0" smtClean="0"/>
              <a:t> </a:t>
            </a:r>
            <a:r>
              <a:rPr lang="bn-BD" sz="3600" dirty="0" smtClean="0"/>
              <a:t>তরল </a:t>
            </a:r>
            <a:r>
              <a:rPr lang="bn-BD" sz="3600" dirty="0"/>
              <a:t>পদার্থের ১টি বৈশিষ্ট্য লিখ।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3997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70" y="1072108"/>
            <a:ext cx="2882805" cy="19190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15" y="1072108"/>
            <a:ext cx="2166372" cy="19190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46" y="3901197"/>
            <a:ext cx="2488619" cy="18415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806" y="3901197"/>
            <a:ext cx="2674437" cy="21332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7257" y="2991160"/>
            <a:ext cx="1951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বরফ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111806" y="3092235"/>
            <a:ext cx="1951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কাঠ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1583735" y="6150114"/>
            <a:ext cx="1951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পাথর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7478973" y="2991160"/>
            <a:ext cx="4326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</a:t>
            </a:r>
            <a:r>
              <a:rPr lang="en-US" sz="4000" dirty="0" smtClean="0"/>
              <a:t>         </a:t>
            </a:r>
            <a:r>
              <a:rPr lang="bn-BD" sz="4000" dirty="0" smtClean="0"/>
              <a:t>গ্যাস</a:t>
            </a:r>
            <a:endParaRPr lang="en-US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5459104" y="6269264"/>
            <a:ext cx="2183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পানি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202" y="802872"/>
            <a:ext cx="28575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0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620371" y="1132765"/>
            <a:ext cx="6059606" cy="146031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</a:rPr>
              <a:t>জোড়ায় কাজঃ- ৪মিনিট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6161" y="3152633"/>
            <a:ext cx="10563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</a:t>
            </a:r>
            <a:r>
              <a:rPr lang="bn-BD" sz="3200" dirty="0"/>
              <a:t>। তিনটি করে </a:t>
            </a:r>
            <a:r>
              <a:rPr lang="bn-BD" sz="3200" dirty="0" smtClean="0"/>
              <a:t>কঠিন, তরল ও বায়বীয় পদার্থের নাম লিখ।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040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6288" y="1574097"/>
            <a:ext cx="2947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oooooooooooooooooooooooooooooooooooooooooooo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4135273" y="1725009"/>
            <a:ext cx="32208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r>
              <a:rPr lang="en-US" sz="3600" dirty="0" smtClean="0"/>
              <a:t> </a:t>
            </a:r>
            <a:r>
              <a:rPr lang="en-US" sz="3600" dirty="0" err="1" smtClean="0"/>
              <a:t>o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8024885" y="1697208"/>
            <a:ext cx="35211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 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</a:t>
            </a:r>
            <a:r>
              <a:rPr lang="en-US" sz="3200" dirty="0" err="1" smtClean="0"/>
              <a:t>o</a:t>
            </a:r>
            <a:r>
              <a:rPr lang="en-US" sz="3200" dirty="0" smtClean="0"/>
              <a:t>   </a:t>
            </a:r>
            <a:r>
              <a:rPr lang="en-US" sz="3200" dirty="0" err="1" smtClean="0"/>
              <a:t>o</a:t>
            </a:r>
            <a:endParaRPr lang="en-US" sz="3200" dirty="0" smtClean="0"/>
          </a:p>
          <a:p>
            <a:r>
              <a:rPr lang="en-US" sz="3200" dirty="0"/>
              <a:t>o</a:t>
            </a:r>
            <a:r>
              <a:rPr lang="en-US" sz="3200" dirty="0" smtClean="0"/>
              <a:t>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   </a:t>
            </a:r>
            <a:r>
              <a:rPr lang="en-US" sz="3200" dirty="0" err="1" smtClean="0"/>
              <a:t>o</a:t>
            </a:r>
            <a:r>
              <a:rPr lang="en-US" sz="3200" dirty="0" smtClean="0"/>
              <a:t>    </a:t>
            </a:r>
            <a:r>
              <a:rPr lang="en-US" sz="3200" dirty="0" err="1" smtClean="0"/>
              <a:t>o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996288" y="4013562"/>
            <a:ext cx="1856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কঠিন অবস্থা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947316" y="4033333"/>
            <a:ext cx="1856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তরল অবস্থা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468437" y="4125666"/>
            <a:ext cx="2326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</a:t>
            </a:r>
            <a:r>
              <a:rPr lang="bn-BD" sz="2000" dirty="0" smtClean="0"/>
              <a:t>বায়বীয় অবস্থা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832513" y="1725009"/>
            <a:ext cx="3111692" cy="2800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135273" y="1725009"/>
            <a:ext cx="3521121" cy="2800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2920620" y="686215"/>
            <a:ext cx="5964072" cy="1400095"/>
            <a:chOff x="2920620" y="686215"/>
            <a:chExt cx="5964072" cy="140009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2920620" y="692553"/>
              <a:ext cx="1692324" cy="12010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4565178" y="686215"/>
              <a:ext cx="1132762" cy="13920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4565178" y="694238"/>
              <a:ext cx="4319514" cy="13920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4063622" y="148722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কণা</a:t>
            </a:r>
            <a:endParaRPr lang="en-US" sz="4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521124" y="3029803"/>
            <a:ext cx="5650172" cy="3008684"/>
            <a:chOff x="3521124" y="3029803"/>
            <a:chExt cx="5650172" cy="3008684"/>
          </a:xfrm>
        </p:grpSpPr>
        <p:cxnSp>
          <p:nvCxnSpPr>
            <p:cNvPr id="5" name="Straight Arrow Connector 4"/>
            <p:cNvCxnSpPr/>
            <p:nvPr/>
          </p:nvCxnSpPr>
          <p:spPr>
            <a:xfrm flipH="1" flipV="1">
              <a:off x="3521124" y="3555446"/>
              <a:ext cx="3548420" cy="24627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 flipV="1">
              <a:off x="6018663" y="3759311"/>
              <a:ext cx="1050879" cy="22791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7069542" y="3029803"/>
              <a:ext cx="2101754" cy="30086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063622" y="6038487"/>
            <a:ext cx="6295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আন্ত </a:t>
            </a:r>
            <a:r>
              <a:rPr lang="bn-BD" sz="3600" dirty="0" smtClean="0"/>
              <a:t>আণবিক</a:t>
            </a:r>
            <a:r>
              <a:rPr lang="bn-BD" sz="4000" dirty="0" smtClean="0"/>
              <a:t> ফাঁক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6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22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81784" y="1653178"/>
            <a:ext cx="5459104" cy="102358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88858" y="1968874"/>
            <a:ext cx="4844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দলীয় কাজঃ-১০মিনিট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333769" y="3370997"/>
            <a:ext cx="7779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r>
              <a:rPr lang="bn-BD" sz="3200" dirty="0" smtClean="0"/>
              <a:t>১।</a:t>
            </a:r>
            <a:r>
              <a:rPr lang="en-US" sz="3200" dirty="0" smtClean="0"/>
              <a:t> </a:t>
            </a:r>
            <a:r>
              <a:rPr lang="bn-BD" sz="3200" dirty="0" smtClean="0"/>
              <a:t> পদার্থের কোন অবস্থায় আন্ত আণবিক শক্তি কেমন থাকে</a:t>
            </a:r>
            <a:r>
              <a:rPr lang="en-US" sz="3200" dirty="0" smtClean="0"/>
              <a:t> </a:t>
            </a:r>
            <a:r>
              <a:rPr lang="bn-BD" sz="3200" dirty="0" smtClean="0"/>
              <a:t>লিখ।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179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9295" y="1716207"/>
            <a:ext cx="2142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মূল্যায়ন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285999" y="3068949"/>
            <a:ext cx="79702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১। গ্যাসীয় পদার্থের ১টি বৈশিষ্ট্য বল।</a:t>
            </a:r>
          </a:p>
          <a:p>
            <a:r>
              <a:rPr lang="bn-BD" sz="4000" dirty="0" smtClean="0"/>
              <a:t>২। বরফ পদার্থের কোন অবস্থা?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6849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83289" y="1140487"/>
            <a:ext cx="2818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বাড়ির কাজ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3220872"/>
            <a:ext cx="7751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smtClean="0"/>
              <a:t>  ১। কণার </a:t>
            </a:r>
            <a:r>
              <a:rPr lang="bn-BD" sz="4000" dirty="0" smtClean="0"/>
              <a:t>গতিতত্ত্ব আলোচনা কর।</a:t>
            </a:r>
            <a:endParaRPr lang="en-US" sz="4000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3753134" y="947621"/>
            <a:ext cx="4503762" cy="900752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82" y="979629"/>
            <a:ext cx="6459941" cy="44748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06703" y="1446663"/>
            <a:ext cx="2142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ধন্যবাদ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6939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215</Words>
  <Application>Microsoft Office PowerPoint</Application>
  <PresentationFormat>Widescreen</PresentationFormat>
  <Paragraphs>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108</cp:revision>
  <dcterms:created xsi:type="dcterms:W3CDTF">2013-10-25T03:07:20Z</dcterms:created>
  <dcterms:modified xsi:type="dcterms:W3CDTF">2013-10-30T04:38:43Z</dcterms:modified>
</cp:coreProperties>
</file>